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6" r:id="rId5"/>
    <p:sldId id="261" r:id="rId6"/>
    <p:sldId id="262" r:id="rId7"/>
    <p:sldId id="263" r:id="rId8"/>
    <p:sldId id="264" r:id="rId9"/>
    <p:sldId id="257" r:id="rId10"/>
    <p:sldId id="260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kursitet.ru/?students" TargetMode="External"/><Relationship Id="rId2" Type="http://schemas.openxmlformats.org/officeDocument/2006/relationships/hyperlink" Target="https://vos.olimpiada.ru/2021/okrug/sch-FA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ursitet.ru/invite/campaign/students-openreg-vos-2019-2021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vos.olimpiada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os.olimpiada.ru/2020/okrug/results" TargetMode="External"/><Relationship Id="rId2" Type="http://schemas.openxmlformats.org/officeDocument/2006/relationships/hyperlink" Target="https://vos.olimpiada.ru/2021/okrug/pr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os.olimpiada.ru/2021/okrug/places" TargetMode="External"/><Relationship Id="rId2" Type="http://schemas.openxmlformats.org/officeDocument/2006/relationships/hyperlink" Target="https://online.olimpiada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olimpiada.r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vos.olimpiada.ru/2021/okru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vos.olimpiada.ru/2021/okrug/treb" TargetMode="External"/><Relationship Id="rId2" Type="http://schemas.openxmlformats.org/officeDocument/2006/relationships/hyperlink" Target="https://vos.olimpiada.ru/2021/okru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os.olimpiada.ru/2021/okrug/appeal/" TargetMode="External"/><Relationship Id="rId5" Type="http://schemas.openxmlformats.org/officeDocument/2006/relationships/hyperlink" Target="https://online.olimpiada.ru/" TargetMode="External"/><Relationship Id="rId4" Type="http://schemas.openxmlformats.org/officeDocument/2006/relationships/hyperlink" Target="https://vos.olimpiada.ru/2021/okrug/fa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Муниципальный этап </a:t>
            </a:r>
            <a:r>
              <a:rPr lang="ru-RU" b="1" dirty="0" err="1" smtClean="0"/>
              <a:t>ВсОШ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2021-2022 учебный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48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 помощь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hlinkClick r:id="rId2"/>
              </a:rPr>
              <a:t>Ответы на часто задаваемые вопросы</a:t>
            </a:r>
            <a:endParaRPr lang="ru-RU" dirty="0" smtClean="0"/>
          </a:p>
          <a:p>
            <a:endParaRPr lang="ru-RU" dirty="0"/>
          </a:p>
          <a:p>
            <a:r>
              <a:rPr lang="ru-RU" dirty="0">
                <a:hlinkClick r:id="rId3"/>
              </a:rPr>
              <a:t>Дистанционные курсы</a:t>
            </a:r>
            <a:r>
              <a:rPr lang="ru-RU" dirty="0"/>
              <a:t> для школьников по подготовке к участию в муниципальном этапе открыты для всех желающих. Код приглашения на курсы участники могут получить </a:t>
            </a:r>
            <a:r>
              <a:rPr lang="ru-RU" dirty="0">
                <a:hlinkClick r:id="rId4"/>
              </a:rPr>
              <a:t>самостоятельно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261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Контакты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 возникающим вопросам обращайтесь:</a:t>
            </a:r>
          </a:p>
          <a:p>
            <a:r>
              <a:rPr lang="ru-RU" dirty="0"/>
              <a:t>н</a:t>
            </a:r>
            <a:r>
              <a:rPr lang="ru-RU" dirty="0" smtClean="0"/>
              <a:t>а сайт олимпиады </a:t>
            </a:r>
            <a:r>
              <a:rPr lang="ru-RU" dirty="0"/>
              <a:t>(</a:t>
            </a:r>
            <a:r>
              <a:rPr lang="en-US" dirty="0" smtClean="0">
                <a:hlinkClick r:id="rId2"/>
              </a:rPr>
              <a:t>vos.olimpiada.ru</a:t>
            </a:r>
            <a:r>
              <a:rPr lang="ru-RU" dirty="0" smtClean="0"/>
              <a:t>)</a:t>
            </a:r>
          </a:p>
          <a:p>
            <a:r>
              <a:rPr lang="ru-RU" dirty="0"/>
              <a:t>к</a:t>
            </a:r>
            <a:r>
              <a:rPr lang="ru-RU" dirty="0" smtClean="0"/>
              <a:t> классному руководителю</a:t>
            </a:r>
          </a:p>
          <a:p>
            <a:r>
              <a:rPr lang="ru-RU" dirty="0"/>
              <a:t>к</a:t>
            </a:r>
            <a:r>
              <a:rPr lang="ru-RU" smtClean="0"/>
              <a:t> </a:t>
            </a:r>
            <a:r>
              <a:rPr lang="ru-RU" dirty="0" smtClean="0"/>
              <a:t>заместителю директора:</a:t>
            </a:r>
          </a:p>
          <a:p>
            <a:pPr marL="0" indent="0">
              <a:buNone/>
            </a:pPr>
            <a:r>
              <a:rPr lang="ru-RU" dirty="0" smtClean="0"/>
              <a:t>8 499 449-39-92 – Бахмутова Анна Михайловна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678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0648"/>
            <a:ext cx="7608316" cy="606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937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857250"/>
            <a:ext cx="84470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595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1490663"/>
            <a:ext cx="8275637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321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Участники МЭ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/>
              <a:t>У</a:t>
            </a:r>
            <a:r>
              <a:rPr lang="ru-RU" dirty="0" smtClean="0"/>
              <a:t>частники </a:t>
            </a:r>
            <a:r>
              <a:rPr lang="ru-RU" dirty="0"/>
              <a:t>школьного этапа, набравшие </a:t>
            </a:r>
            <a:r>
              <a:rPr lang="ru-RU" u="sng" dirty="0">
                <a:hlinkClick r:id="rId2"/>
              </a:rPr>
              <a:t>необходимое количество </a:t>
            </a:r>
            <a:r>
              <a:rPr lang="ru-RU" u="sng" dirty="0" smtClean="0">
                <a:hlinkClick r:id="rId2"/>
              </a:rPr>
              <a:t>балло</a:t>
            </a:r>
            <a:r>
              <a:rPr lang="ru-RU" dirty="0" smtClean="0">
                <a:hlinkClick r:id="rId2"/>
              </a:rPr>
              <a:t>в</a:t>
            </a:r>
            <a:r>
              <a:rPr lang="ru-RU" dirty="0" smtClean="0"/>
              <a:t> </a:t>
            </a:r>
            <a:r>
              <a:rPr lang="ru-RU" sz="2400" dirty="0" smtClean="0"/>
              <a:t>(см. сайт </a:t>
            </a:r>
            <a:r>
              <a:rPr lang="en-US" sz="2400" dirty="0" smtClean="0"/>
              <a:t>vos.olimpiada.ru)</a:t>
            </a:r>
            <a:endParaRPr lang="ru-RU" sz="2400" dirty="0" smtClean="0"/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>
                <a:hlinkClick r:id="rId3"/>
              </a:rPr>
              <a:t>победители </a:t>
            </a:r>
            <a:r>
              <a:rPr lang="ru-RU" dirty="0">
                <a:hlinkClick r:id="rId3"/>
              </a:rPr>
              <a:t>и призеры муниципального этапа прошлого года</a:t>
            </a:r>
            <a:r>
              <a:rPr lang="ru-RU" dirty="0"/>
              <a:t>, продолжающие обучение в школе.</a:t>
            </a:r>
          </a:p>
        </p:txBody>
      </p:sp>
    </p:spTree>
    <p:extLst>
      <p:ext uri="{BB962C8B-B14F-4D97-AF65-F5344CB8AC3E}">
        <p14:creationId xmlns:p14="http://schemas.microsoft.com/office/powerpoint/2010/main" val="304782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Место проведения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Письменные туры </a:t>
            </a:r>
            <a:r>
              <a:rPr lang="ru-RU" dirty="0"/>
              <a:t>муниципального этапа в Москве пройдут на сайте </a:t>
            </a:r>
            <a:r>
              <a:rPr lang="ru-RU" dirty="0" smtClean="0">
                <a:hlinkClick r:id="rId2"/>
              </a:rPr>
              <a:t>online.olimpiada.ru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u="sng" dirty="0"/>
              <a:t>9-11 классов </a:t>
            </a:r>
            <a:r>
              <a:rPr lang="ru-RU" dirty="0"/>
              <a:t>они пройдут в каждой школе </a:t>
            </a:r>
            <a:r>
              <a:rPr lang="ru-RU" u="sng" dirty="0"/>
              <a:t>очно</a:t>
            </a:r>
            <a:r>
              <a:rPr lang="ru-RU" dirty="0"/>
              <a:t>. Для </a:t>
            </a:r>
            <a:r>
              <a:rPr lang="ru-RU" u="sng" dirty="0"/>
              <a:t>7-8 классов </a:t>
            </a:r>
            <a:r>
              <a:rPr lang="ru-RU" dirty="0"/>
              <a:t>допускается </a:t>
            </a:r>
            <a:r>
              <a:rPr lang="ru-RU" u="sng" dirty="0"/>
              <a:t>дистанционный</a:t>
            </a:r>
            <a:r>
              <a:rPr lang="ru-RU" dirty="0"/>
              <a:t> (удаленный) </a:t>
            </a:r>
            <a:r>
              <a:rPr lang="ru-RU" u="sng" dirty="0"/>
              <a:t>формат</a:t>
            </a:r>
            <a:r>
              <a:rPr lang="ru-RU" dirty="0"/>
              <a:t> проведения </a:t>
            </a:r>
            <a:r>
              <a:rPr lang="ru-RU" dirty="0" smtClean="0"/>
              <a:t>олимпиады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r>
              <a:rPr lang="ru-RU" b="1" dirty="0">
                <a:solidFill>
                  <a:srgbClr val="7030A0"/>
                </a:solidFill>
              </a:rPr>
              <a:t>Практические туры </a:t>
            </a:r>
            <a:r>
              <a:rPr lang="ru-RU" dirty="0"/>
              <a:t>муниципального этапа (ОБЖ, технология, физическая культура) пройдут только для </a:t>
            </a:r>
            <a:r>
              <a:rPr lang="ru-RU" u="sng" dirty="0"/>
              <a:t>9-11 классов </a:t>
            </a:r>
            <a:r>
              <a:rPr lang="ru-RU" dirty="0"/>
              <a:t>в </a:t>
            </a:r>
            <a:r>
              <a:rPr lang="ru-RU" u="sng" dirty="0"/>
              <a:t>очной форме </a:t>
            </a:r>
            <a:r>
              <a:rPr lang="ru-RU" dirty="0"/>
              <a:t>в школах, определенных в октябре приказом ДОНМ в качестве мест проведения практических </a:t>
            </a:r>
            <a:r>
              <a:rPr lang="ru-RU" dirty="0" smtClean="0"/>
              <a:t>туров. </a:t>
            </a:r>
            <a:r>
              <a:rPr lang="ru-RU" sz="2600" dirty="0"/>
              <a:t>Информация о месте проведения практического тура олимпиады публикуется </a:t>
            </a:r>
            <a:r>
              <a:rPr lang="ru-RU" sz="2600" b="1" dirty="0"/>
              <a:t>за 1-2 дня</a:t>
            </a:r>
            <a:r>
              <a:rPr lang="ru-RU" sz="2600" dirty="0"/>
              <a:t> до тура на </a:t>
            </a:r>
            <a:r>
              <a:rPr lang="ru-RU" sz="2600" dirty="0" smtClean="0">
                <a:hlinkClick r:id="rId3"/>
              </a:rPr>
              <a:t>сайте</a:t>
            </a:r>
            <a:r>
              <a:rPr lang="ru-RU" sz="2600" dirty="0" smtClean="0"/>
              <a:t> олимпиады.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59000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Как принять участие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200" dirty="0"/>
              <a:t>Получите в школе </a:t>
            </a:r>
            <a:r>
              <a:rPr lang="ru-RU" sz="2200" dirty="0" smtClean="0"/>
              <a:t>у классного руководителя </a:t>
            </a:r>
            <a:r>
              <a:rPr lang="ru-RU" sz="2200" u="sng" dirty="0" smtClean="0">
                <a:solidFill>
                  <a:srgbClr val="7030A0"/>
                </a:solidFill>
              </a:rPr>
              <a:t>индивидуальный </a:t>
            </a:r>
            <a:r>
              <a:rPr lang="ru-RU" sz="2200" u="sng" dirty="0">
                <a:solidFill>
                  <a:srgbClr val="7030A0"/>
                </a:solidFill>
              </a:rPr>
              <a:t>код </a:t>
            </a:r>
            <a:r>
              <a:rPr lang="ru-RU" sz="2200" dirty="0"/>
              <a:t>(на каждый предмет, если вы участвуете в нескольких) и </a:t>
            </a:r>
            <a:r>
              <a:rPr lang="ru-RU" sz="2200" u="sng" dirty="0">
                <a:solidFill>
                  <a:srgbClr val="7030A0"/>
                </a:solidFill>
              </a:rPr>
              <a:t>листок участника</a:t>
            </a:r>
            <a:r>
              <a:rPr lang="ru-RU" sz="2200" dirty="0">
                <a:solidFill>
                  <a:srgbClr val="7030A0"/>
                </a:solidFill>
              </a:rPr>
              <a:t> </a:t>
            </a:r>
            <a:r>
              <a:rPr lang="ru-RU" sz="2200" dirty="0"/>
              <a:t>(один для всех предметов</a:t>
            </a:r>
            <a:r>
              <a:rPr lang="ru-RU" sz="2200" dirty="0" smtClean="0"/>
              <a:t>)</a:t>
            </a:r>
          </a:p>
          <a:p>
            <a:pPr marL="0" indent="0">
              <a:buNone/>
            </a:pPr>
            <a:endParaRPr lang="ru-RU" sz="2200" dirty="0" smtClean="0"/>
          </a:p>
          <a:p>
            <a:r>
              <a:rPr lang="ru-RU" sz="2200" dirty="0"/>
              <a:t>В день проведения тура, перед его стартом, зайдите на сайт </a:t>
            </a:r>
            <a:r>
              <a:rPr lang="ru-RU" sz="2200" dirty="0">
                <a:hlinkClick r:id="rId2"/>
              </a:rPr>
              <a:t>online.olimpiada.ru</a:t>
            </a:r>
            <a:r>
              <a:rPr lang="ru-RU" sz="2200" dirty="0"/>
              <a:t> и активируйте код. Введите корректно свои данные:</a:t>
            </a:r>
          </a:p>
          <a:p>
            <a:pPr lvl="1"/>
            <a:r>
              <a:rPr lang="ru-RU" sz="2200" dirty="0"/>
              <a:t>фамилию, имя, отчество (обязательные поля);</a:t>
            </a:r>
          </a:p>
          <a:p>
            <a:pPr lvl="1"/>
            <a:r>
              <a:rPr lang="ru-RU" sz="2200" dirty="0"/>
              <a:t>логин с листка участника (обязательное поле), логин имеет вид: v**.***.***, где * – это цифра;</a:t>
            </a:r>
          </a:p>
          <a:p>
            <a:pPr lvl="1"/>
            <a:r>
              <a:rPr lang="ru-RU" sz="2200" dirty="0"/>
              <a:t>свой e-</a:t>
            </a:r>
            <a:r>
              <a:rPr lang="ru-RU" sz="2200" dirty="0" err="1"/>
              <a:t>mail</a:t>
            </a:r>
            <a:r>
              <a:rPr lang="ru-RU" sz="2200" dirty="0"/>
              <a:t>.</a:t>
            </a:r>
          </a:p>
          <a:p>
            <a:r>
              <a:rPr lang="ru-RU" sz="2200" dirty="0"/>
              <a:t>Можете приступить к выполнению заданий как только начнется тур.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112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Результаты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Дата публикации предварительных результатов проверки работ объявляется на </a:t>
            </a:r>
            <a:r>
              <a:rPr lang="ru-RU" dirty="0">
                <a:hlinkClick r:id="rId2"/>
              </a:rPr>
              <a:t>странице муниципального этапа</a:t>
            </a:r>
            <a:r>
              <a:rPr lang="ru-RU" dirty="0"/>
              <a:t> на 3-7 день после проведения тура по предмету.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Она зависит от специфики заданий. Для предметов с большим количеством заданий, подразумевающих развернутые ответы, проверка может занимать 15-20 дней, с небольшим количеством – 7-10 дней.</a:t>
            </a:r>
          </a:p>
        </p:txBody>
      </p:sp>
    </p:spTree>
    <p:extLst>
      <p:ext uri="{BB962C8B-B14F-4D97-AF65-F5344CB8AC3E}">
        <p14:creationId xmlns:p14="http://schemas.microsoft.com/office/powerpoint/2010/main" val="1465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/>
              <a:t>Памятка для участника муниципального этапа</a:t>
            </a:r>
            <a:br>
              <a:rPr lang="ru-RU" sz="2000" b="1" dirty="0"/>
            </a:br>
            <a:r>
              <a:rPr lang="ru-RU" sz="2000" b="1" dirty="0"/>
              <a:t>всероссийской олимпиады в Москве в 2021/22 учебном </a:t>
            </a:r>
            <a:r>
              <a:rPr lang="ru-RU" sz="2000" b="1" dirty="0" smtClean="0"/>
              <a:t>году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424936" cy="5616624"/>
          </a:xfrm>
        </p:spPr>
        <p:txBody>
          <a:bodyPr>
            <a:normAutofit fontScale="25000" lnSpcReduction="20000"/>
          </a:bodyPr>
          <a:lstStyle/>
          <a:p>
            <a:r>
              <a:rPr lang="ru-RU" sz="5600" dirty="0" smtClean="0"/>
              <a:t>Посмотрите</a:t>
            </a:r>
            <a:r>
              <a:rPr lang="ru-RU" sz="5600" dirty="0"/>
              <a:t> </a:t>
            </a:r>
            <a:r>
              <a:rPr lang="ru-RU" sz="5600" dirty="0">
                <a:hlinkClick r:id="rId2"/>
              </a:rPr>
              <a:t>график проведения</a:t>
            </a:r>
            <a:r>
              <a:rPr lang="ru-RU" sz="5600" dirty="0"/>
              <a:t> олимпиады.</a:t>
            </a:r>
          </a:p>
          <a:p>
            <a:r>
              <a:rPr lang="ru-RU" sz="5600" dirty="0"/>
              <a:t>Получите листок участника (логин и пароль) в школе (один на все предметы).</a:t>
            </a:r>
          </a:p>
          <a:p>
            <a:r>
              <a:rPr lang="ru-RU" sz="5600" dirty="0"/>
              <a:t>Получите индивидуальный код (для каждого предмета свой) в школе. Код имеет вид: *****/sch77****/8/****** (код олимпиады / логин школы / класс участия / 6 (7)-</a:t>
            </a:r>
            <a:r>
              <a:rPr lang="ru-RU" sz="5600" dirty="0" err="1"/>
              <a:t>значный</a:t>
            </a:r>
            <a:r>
              <a:rPr lang="ru-RU" sz="5600" dirty="0"/>
              <a:t> код), где * – это цифра или буква.</a:t>
            </a:r>
          </a:p>
          <a:p>
            <a:r>
              <a:rPr lang="ru-RU" sz="5600" dirty="0"/>
              <a:t>Узнайте время начала, продолжительность олимпиады и другую </a:t>
            </a:r>
            <a:r>
              <a:rPr lang="ru-RU" sz="5600" dirty="0">
                <a:hlinkClick r:id="rId3"/>
              </a:rPr>
              <a:t>информацию о проведении</a:t>
            </a:r>
            <a:r>
              <a:rPr lang="ru-RU" sz="5600" dirty="0"/>
              <a:t>. Ознакомьтесь </a:t>
            </a:r>
            <a:r>
              <a:rPr lang="ru-RU" sz="5600" dirty="0">
                <a:hlinkClick r:id="rId4"/>
              </a:rPr>
              <a:t>с ответами на часто задаваемые вопросы</a:t>
            </a:r>
            <a:r>
              <a:rPr lang="ru-RU" sz="5600" dirty="0"/>
              <a:t>.</a:t>
            </a:r>
          </a:p>
          <a:p>
            <a:r>
              <a:rPr lang="ru-RU" sz="5600" dirty="0"/>
              <a:t>Узнайте в школе, как именно будет проходить олимпиада в вашем учебном заведении.</a:t>
            </a:r>
          </a:p>
          <a:p>
            <a:r>
              <a:rPr lang="ru-RU" sz="5600" dirty="0"/>
              <a:t>Подготовьтесь к олимпиаде заранее. Если вы самостоятельно готовите устройство для участия в олимпиаде, то позаботьтесь о хорошем интернете.</a:t>
            </a:r>
          </a:p>
          <a:p>
            <a:r>
              <a:rPr lang="ru-RU" sz="5600" dirty="0"/>
              <a:t>В день проведения тура, перед его стартом, зайдите на сайт </a:t>
            </a:r>
            <a:r>
              <a:rPr lang="ru-RU" sz="5600" dirty="0">
                <a:hlinkClick r:id="rId5"/>
              </a:rPr>
              <a:t>online.olimpiada.ru</a:t>
            </a:r>
            <a:r>
              <a:rPr lang="ru-RU" sz="5600" dirty="0"/>
              <a:t> и активируйте код. Введите корректно свои данные:</a:t>
            </a:r>
          </a:p>
          <a:p>
            <a:pPr lvl="1"/>
            <a:r>
              <a:rPr lang="ru-RU" sz="5600" dirty="0"/>
              <a:t>фамилию, имя, отчество (обязательные поля);</a:t>
            </a:r>
          </a:p>
          <a:p>
            <a:pPr lvl="1"/>
            <a:r>
              <a:rPr lang="ru-RU" sz="5600" dirty="0"/>
              <a:t>логин с листка участника (обязательное поле), логин имеет вид: v**.***.***, где * – это цифра;</a:t>
            </a:r>
          </a:p>
          <a:p>
            <a:pPr lvl="1"/>
            <a:r>
              <a:rPr lang="ru-RU" sz="5600" dirty="0"/>
              <a:t>свой e-</a:t>
            </a:r>
            <a:r>
              <a:rPr lang="ru-RU" sz="5600" dirty="0" err="1"/>
              <a:t>mail</a:t>
            </a:r>
            <a:r>
              <a:rPr lang="ru-RU" sz="5600" dirty="0"/>
              <a:t>.</a:t>
            </a:r>
          </a:p>
          <a:p>
            <a:r>
              <a:rPr lang="ru-RU" sz="5600" dirty="0"/>
              <a:t>Можете приступить к выполнению заданий как только начнется тур</a:t>
            </a:r>
            <a:r>
              <a:rPr lang="ru-RU" sz="5600" dirty="0" smtClean="0"/>
              <a:t>. Тур </a:t>
            </a:r>
            <a:r>
              <a:rPr lang="ru-RU" sz="5600" dirty="0"/>
              <a:t>стартует ровно в то время, которое указано в требованиях, и продлится ровно столько, сколько указано в требованиях. Например, если олимпиада начинается в 15:00 и ее продолжительность 60 минут, то участники смогут выполнять задания только с 15:00 до 16:00. </a:t>
            </a:r>
          </a:p>
          <a:p>
            <a:r>
              <a:rPr lang="ru-RU" sz="5600" dirty="0"/>
              <a:t>Каждый ответ к задаче необходимо сохранить. Кнопка «Сохранить» находится в самом низу страницы справа. На проверку будут переданы только сохраненные ответы.</a:t>
            </a:r>
          </a:p>
          <a:p>
            <a:r>
              <a:rPr lang="ru-RU" sz="5600" dirty="0"/>
              <a:t>Когда тур закончится, сохраненные участниками ответы будут автоматически приняты и отправлены на проверку. </a:t>
            </a:r>
          </a:p>
          <a:p>
            <a:r>
              <a:rPr lang="ru-RU" sz="5600" dirty="0"/>
              <a:t>Свои баллы вы сможете узнать по логину и паролю. Дата публикации результатов будет размещена на </a:t>
            </a:r>
            <a:r>
              <a:rPr lang="ru-RU" sz="5600" dirty="0">
                <a:hlinkClick r:id="rId2"/>
              </a:rPr>
              <a:t>странице</a:t>
            </a:r>
            <a:r>
              <a:rPr lang="ru-RU" sz="5600" dirty="0"/>
              <a:t> на 3-7 день после тура. Ознакомьтесь с </a:t>
            </a:r>
            <a:r>
              <a:rPr lang="ru-RU" sz="5600" dirty="0">
                <a:hlinkClick r:id="rId6"/>
              </a:rPr>
              <a:t>инструкцией о порядке просмотра работы и общения с жюри</a:t>
            </a:r>
            <a:r>
              <a:rPr lang="ru-RU" sz="56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777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123</TotalTime>
  <Words>117</Words>
  <Application>Microsoft Office PowerPoint</Application>
  <PresentationFormat>Экран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Начальная</vt:lpstr>
      <vt:lpstr>Муниципальный этап ВсОШ</vt:lpstr>
      <vt:lpstr>Презентация PowerPoint</vt:lpstr>
      <vt:lpstr>Презентация PowerPoint</vt:lpstr>
      <vt:lpstr>Презентация PowerPoint</vt:lpstr>
      <vt:lpstr>Участники МЭ</vt:lpstr>
      <vt:lpstr>Место проведения</vt:lpstr>
      <vt:lpstr>Как принять участие</vt:lpstr>
      <vt:lpstr>Результаты</vt:lpstr>
      <vt:lpstr>Памятка для участника муниципального этапа всероссийской олимпиады в Москве в 2021/22 учебном году </vt:lpstr>
      <vt:lpstr>В помощь</vt:lpstr>
      <vt:lpstr>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Начало учебного года</dc:title>
  <dc:creator>Нина Ивановна</dc:creator>
  <cp:lastModifiedBy>USER</cp:lastModifiedBy>
  <cp:revision>16</cp:revision>
  <dcterms:created xsi:type="dcterms:W3CDTF">2018-08-24T08:03:37Z</dcterms:created>
  <dcterms:modified xsi:type="dcterms:W3CDTF">2021-10-22T08:13:34Z</dcterms:modified>
</cp:coreProperties>
</file>