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4" r:id="rId8"/>
    <p:sldId id="267" r:id="rId9"/>
    <p:sldId id="268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007" autoAdjust="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8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3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0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0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4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5B91-35AC-4603-ADA0-EAF5F2C87D7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F582-32BA-4223-B989-FA33C7FF7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90"/>
            <a:ext cx="7156758" cy="1045044"/>
          </a:xfrm>
        </p:spPr>
        <p:txBody>
          <a:bodyPr>
            <a:noAutofit/>
          </a:bodyPr>
          <a:lstStyle/>
          <a:p>
            <a:r>
              <a:rPr lang="en-US" sz="6600" b="1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6600" b="1" i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eliky</a:t>
            </a:r>
            <a:r>
              <a:rPr lang="en-US" sz="6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Ustjug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avatars.mds.yandex.net/i?id=4f4d6c0782be9766e6000f78c4432185b1002b83-918137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5733"/>
            <a:ext cx="6336704" cy="47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8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Die 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</a:t>
            </a:r>
            <a: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eimat 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des </a:t>
            </a:r>
            <a:r>
              <a:rPr lang="en-US" sz="3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Weihnachtsmannes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8022"/>
            <a:ext cx="457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E:\Черкасова Е.В\2022-2023\ДОЛГОЛЕТИЕ\НЕМЕЦКИЙ ЯЗЫК\ФОТО для презентации\170482510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5122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Черкасова Е.В\2022-2023\ДОЛГОЛЕТИЕ\НЕМЕЦКИЙ ЯЗЫК\ФОТО для презентации\1704825100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7" y="4189964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Es </a:t>
            </a:r>
            <a:r>
              <a:rPr lang="de-DE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ist 12 Zimmer im </a:t>
            </a:r>
            <a:r>
              <a:rPr lang="de-DE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Haus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Черкасова Е.В\2022-2023\ДОЛГОЛЕТИЕ\НЕМЕЦКИЙ ЯЗЫК\ФОТО для презентации\170482510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Черкасова Е.В\2022-2023\ДОЛГОЛЕТИЕ\НЕМЕЦКИЙ ЯЗЫК\ФОТО для презентации\170482510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46727"/>
            <a:ext cx="4716016" cy="18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Черкасова Е.В\2022-2023\ДОЛГОЛЕТИЕ\НЕМЕЦКИЙ ЯЗЫК\ФОТО для презентации\1704825100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808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Черкасова Е.В\2022-2023\ДОЛГОЛЕТИЕ\НЕМЕЦКИЙ ЯЗЫК\ФОТО для презентации\1704825100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08" y="332656"/>
            <a:ext cx="28803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Черкасова Е.В\2022-2023\ДОЛГОЛЕТИЕ\НЕМЕЦКИЙ ЯЗЫК\ФОТО для презентации\1704825100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627784" cy="39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2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Frohes</a:t>
            </a:r>
            <a:r>
              <a:rPr lang="en-US" sz="6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Neues</a:t>
            </a:r>
            <a:r>
              <a:rPr lang="en-US" sz="6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Jahr</a:t>
            </a:r>
            <a:r>
              <a:rPr lang="en-US" sz="6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!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2900"/>
            <a:ext cx="756084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4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Berg </a:t>
            </a:r>
            <a:r>
              <a:rPr lang="en-US" dirty="0" err="1" smtClean="0"/>
              <a:t>Irimel</a:t>
            </a:r>
            <a:endParaRPr lang="ru-RU" dirty="0"/>
          </a:p>
        </p:txBody>
      </p:sp>
      <p:pic>
        <p:nvPicPr>
          <p:cNvPr id="2050" name="Picture 2" descr="https://site-edu.ru/wp-content/uploads/e/8/4/e849d14a2e251647d349f82fb0e156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4" y="548680"/>
            <a:ext cx="7915275" cy="50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34075"/>
            <a:ext cx="8147248" cy="6632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de-DE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Die </a:t>
            </a:r>
            <a:r>
              <a:rPr lang="de-D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Stadt wurde im Jahre 1147 gegründet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de-DE" sz="3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de-DE" sz="3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de-DE" sz="3000" dirty="0">
                <a:solidFill>
                  <a:srgbClr val="0070C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  <a:r>
              <a:rPr lang="de-DE" sz="30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8 </a:t>
            </a:r>
            <a:r>
              <a:rPr lang="de-DE" sz="3000" dirty="0">
                <a:solidFill>
                  <a:srgbClr val="0070C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- 20 Stunden mit dem Zug und 1 Stunde 10 Minuten mit dem Auto oder dem Bus</a:t>
            </a:r>
            <a:r>
              <a:rPr lang="ru-RU" sz="3000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E:\Черкасова Е.В\2022-2023\ДОЛГОЛЕТИЕ\НЕМЕЦКИЙ ЯЗЫК\ФОТО для презентации\17048251012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5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</a:t>
            </a:r>
            <a:r>
              <a:rPr lang="de-DE" sz="3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ie</a:t>
            </a:r>
            <a:r>
              <a:rPr lang="de-DE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Stadt ist </a:t>
            </a:r>
            <a:r>
              <a:rPr lang="de-DE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durch</a:t>
            </a:r>
            <a:r>
              <a:rPr lang="de-DE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Kirchen, Tempel, Kathedralen und </a:t>
            </a:r>
            <a:r>
              <a:rPr lang="de-DE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Kapellen </a:t>
            </a:r>
            <a:r>
              <a:rPr lang="de-DE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berühmt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671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83" y="1399480"/>
            <a:ext cx="4572000" cy="28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7" y="4063776"/>
            <a:ext cx="4572000" cy="26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2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Das Museum des </a:t>
            </a:r>
            <a:r>
              <a:rPr lang="de-D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Neujahrs- und </a:t>
            </a:r>
            <a:r>
              <a:rPr lang="de-DE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Weihnachtsspielzeuges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E:\Черкасова Е.В\2022-2023\ДОЛГОЛЕТИЕ\НЕМЕЦКИЙ ЯЗЫК\ФОТО для презентации\1704825101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Черкасова Е.В\2022-2023\ДОЛГОЛЕТИЕ\НЕМЕЦКИЙ ЯЗЫК\ФОТО для презентации\1704825101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8083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Черкасова Е.В\2022-2023\ДОЛГОЛЕТИЕ\НЕМЕЦКИЙ ЯЗЫК\ФОТО для презентации\1704825101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083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2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Die </a:t>
            </a:r>
            <a:r>
              <a:rPr lang="en-US" sz="40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Spielzeuge</a:t>
            </a:r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sind</a:t>
            </a:r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30-70 </a:t>
            </a:r>
            <a:r>
              <a:rPr lang="en-US" sz="4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jahre</a:t>
            </a: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a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lt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Черкасова Е.В\2022-2023\ДОЛГОЛЕТИЕ\НЕМЕЦКИЙ ЯЗЫК\ФОТО для презентации\1704825100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42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Черкасова Е.В\2022-2023\ДОЛГОЛЕТИЕ\НЕМЕЦКИЙ ЯЗЫК\ФОТО для презентации\1704825100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8083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Черкасова Е.В\2022-2023\ДОЛГОЛЕТИЕ\НЕМЕЦКИЙ ЯЗЫК\ФОТО для презентации\1704825100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6642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Черкасова Е.В\2022-2023\ДОЛГОЛЕТИЕ\НЕМЕЦКИЙ ЯЗЫК\ФОТО для презентации\1704825100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2" y="188640"/>
            <a:ext cx="373543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Черкасова Е.В\2022-2023\ДОЛГОЛЕТИЕ\НЕМЕЦКИЙ ЯЗЫК\ФОТО для презентации\1704825100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8936"/>
            <a:ext cx="36724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Черкасова Е.В\2022-2023\ДОЛГОЛЕТИЕ\НЕМЕЦКИЙ ЯЗЫК\ФОТО для презентации\1704825100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66253"/>
            <a:ext cx="2664296" cy="32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Черкасова Е.В\2022-2023\ДОЛГОЛЕТИЕ\НЕМЕЦКИЙ ЯЗЫК\ФОТО для презентации\1704825101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3024336" cy="32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9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Neujahrstraditionen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verschiedener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Länder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Черкасова Е.В\2022-2023\ДОЛГОЛЕТИЕ\НЕМЕЦКИЙ ЯЗЫК\ФОТО для презентации\170482510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80521"/>
            <a:ext cx="4019283" cy="22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Черкасова Е.В\2022-2023\ДОЛГОЛЕТИЕ\НЕМЕЦКИЙ ЯЗЫК\ФОТО для презентации\1704825100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672408" cy="30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Черкасова Е.В\2022-2023\ДОЛГОЛЕТИЕ\НЕМЕЦКИЙ ЯЗЫК\ФОТО для презентации\1704825100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Черкасова Е.В\2022-2023\ДОЛГОЛЕТИЕ\НЕМЕЦКИЙ ЯЗЫК\ФОТО для презентации\1704825100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24" y="1093679"/>
            <a:ext cx="3312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</a:t>
            </a:r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ie </a:t>
            </a:r>
            <a:r>
              <a:rPr lang="en-US" sz="40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Weihnachtsmannpost</a:t>
            </a:r>
            <a: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und       </a:t>
            </a:r>
            <a:b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die </a:t>
            </a:r>
            <a:r>
              <a:rPr lang="en-US" sz="40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Sonnenuhr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Черкасова Е.В\2022-2023\ДОЛГОЛЕТИЕ\НЕМЕЦКИЙ ЯЗЫК\ФОТО для презентации\17048251011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004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Черкасова Е.В\2022-2023\ДОЛГОЛЕТИЕ\НЕМЕЦКИЙ ЯЗЫК\ФОТО для презентации\1704825101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642350" cy="34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Weliky Ustjug</vt:lpstr>
      <vt:lpstr>Berg Irimel</vt:lpstr>
      <vt:lpstr> 18 - 20 Stunden mit dem Zug und 1 Stunde 10 Minuten mit dem Auto oder dem Bus </vt:lpstr>
      <vt:lpstr>Die Stadt ist durch Kirchen, Tempel, Kathedralen und Kapellen berühmt</vt:lpstr>
      <vt:lpstr>Das Museum des Neujahrs- und Weihnachtsspielzeuges</vt:lpstr>
      <vt:lpstr>Die Spielzeuge sind 30-70 jahre alt</vt:lpstr>
      <vt:lpstr>Презентация PowerPoint</vt:lpstr>
      <vt:lpstr>Neujahrstraditionen verschiedener Länder</vt:lpstr>
      <vt:lpstr>Die Weihnachtsmannpost  und        die Sonnenuhr</vt:lpstr>
      <vt:lpstr>Die Heimat des Weihnachtsmannes</vt:lpstr>
      <vt:lpstr>Es ist 12 Zimmer im Haus</vt:lpstr>
      <vt:lpstr>Frohes Neues Jahr!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2023-09-28T20:34:10Z</dcterms:created>
  <dcterms:modified xsi:type="dcterms:W3CDTF">2024-01-11T12:43:18Z</dcterms:modified>
</cp:coreProperties>
</file>