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0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96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8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8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64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2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17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8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2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0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1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6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1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4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C05A7C-8B1E-45D5-B380-CB55F9198B6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21EDB4-473F-41D4-B5A6-0E327A20E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68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os.olimpiada.ru/main/table/current/#table" TargetMode="External"/><Relationship Id="rId2" Type="http://schemas.openxmlformats.org/officeDocument/2006/relationships/hyperlink" Target="https://vos.olimpiada.ru/new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eg.olimpiada.ru/login/" TargetMode="External"/><Relationship Id="rId4" Type="http://schemas.openxmlformats.org/officeDocument/2006/relationships/hyperlink" Target="https://vos.olimpiada.ru/2022/reg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s.olimpiada.ru/2022/region/procedure" TargetMode="External"/><Relationship Id="rId2" Type="http://schemas.openxmlformats.org/officeDocument/2006/relationships/hyperlink" Target="https://vos.olimpiada.ru/2022/region/places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os.olimpiada.ru/2022/region/training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Всероссийская олимпиада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3740727"/>
            <a:ext cx="9143279" cy="2050473"/>
          </a:xfrm>
        </p:spPr>
        <p:txBody>
          <a:bodyPr>
            <a:normAutofit fontScale="92500"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этап 2022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121" y="3422515"/>
            <a:ext cx="25758" cy="1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6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145" y="226528"/>
            <a:ext cx="117856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Как посмотреть сканы работы и свой результат на региональном </a:t>
            </a:r>
            <a:r>
              <a:rPr lang="ru-RU" sz="2400" b="1" dirty="0" smtClean="0"/>
              <a:t>этапе</a:t>
            </a:r>
            <a:endParaRPr lang="ru-RU" sz="2400" b="1" dirty="0"/>
          </a:p>
          <a:p>
            <a:endParaRPr lang="ru-RU" dirty="0"/>
          </a:p>
          <a:p>
            <a:r>
              <a:rPr lang="ru-RU" dirty="0"/>
              <a:t>Информация о сроках проверки работ, публикации результатов, показе работ и апелляции по каждому предмету публикуется в </a:t>
            </a:r>
            <a:r>
              <a:rPr lang="ru-RU" dirty="0" smtClean="0"/>
              <a:t>новостях </a:t>
            </a:r>
            <a:r>
              <a:rPr lang="en-US" dirty="0" smtClean="0">
                <a:hlinkClick r:id="rId2"/>
              </a:rPr>
              <a:t>https://vos.olimpiada.ru/news</a:t>
            </a:r>
            <a:r>
              <a:rPr lang="ru-RU" dirty="0" smtClean="0"/>
              <a:t>. </a:t>
            </a:r>
            <a:r>
              <a:rPr lang="ru-RU" dirty="0"/>
              <a:t>Срок завершения проверки работ участников и публикации предварительных результатов также размещается на странице не позднее следующего рабочего дня после проведения туров олимпиады по предмету.</a:t>
            </a:r>
          </a:p>
          <a:p>
            <a:endParaRPr lang="ru-RU" dirty="0"/>
          </a:p>
          <a:p>
            <a:r>
              <a:rPr lang="ru-RU" dirty="0"/>
              <a:t>Для просмотра своих результатов необходимо выполнить следующие действия:</a:t>
            </a:r>
          </a:p>
          <a:p>
            <a:endParaRPr lang="ru-RU" dirty="0"/>
          </a:p>
          <a:p>
            <a:r>
              <a:rPr lang="ru-RU" dirty="0"/>
              <a:t>Получить в школе приглашение с кодом подтверждения. </a:t>
            </a:r>
          </a:p>
          <a:p>
            <a:r>
              <a:rPr lang="ru-RU" dirty="0"/>
              <a:t>Зарегистрироваться на </a:t>
            </a:r>
            <a:r>
              <a:rPr lang="ru-RU" dirty="0" smtClean="0"/>
              <a:t>сайте. Если у </a:t>
            </a:r>
            <a:r>
              <a:rPr lang="ru-RU" dirty="0"/>
              <a:t>вас есть логин в этой системе, то этот пункт можно пропустить.</a:t>
            </a:r>
          </a:p>
          <a:p>
            <a:r>
              <a:rPr lang="ru-RU" dirty="0"/>
              <a:t>Активировать код подтверждения из приглашения по ссылке.</a:t>
            </a:r>
          </a:p>
          <a:p>
            <a:r>
              <a:rPr lang="ru-RU" dirty="0"/>
              <a:t>Ссылка для участников олимпиад Максвелла и Эйлера такая же.</a:t>
            </a:r>
          </a:p>
          <a:p>
            <a:r>
              <a:rPr lang="ru-RU" dirty="0"/>
              <a:t>Дождаться объявления в текущем </a:t>
            </a:r>
            <a:r>
              <a:rPr lang="ru-RU" dirty="0" smtClean="0"/>
              <a:t>состоянии </a:t>
            </a:r>
            <a:r>
              <a:rPr lang="en-US" dirty="0" smtClean="0">
                <a:hlinkClick r:id="rId3"/>
              </a:rPr>
              <a:t>https://vos.olimpiada.ru/main/table/current/#table</a:t>
            </a:r>
            <a:r>
              <a:rPr lang="ru-RU" dirty="0" smtClean="0"/>
              <a:t>,  </a:t>
            </a:r>
            <a:r>
              <a:rPr lang="ru-RU" dirty="0"/>
              <a:t>на специальной </a:t>
            </a:r>
            <a:r>
              <a:rPr lang="ru-RU" dirty="0" smtClean="0"/>
              <a:t>странице </a:t>
            </a:r>
            <a:r>
              <a:rPr lang="en-US" dirty="0" smtClean="0">
                <a:hlinkClick r:id="rId4"/>
              </a:rPr>
              <a:t>https://vos.olimpiada.ru/2022/region</a:t>
            </a:r>
            <a:r>
              <a:rPr lang="ru-RU" dirty="0" smtClean="0"/>
              <a:t> </a:t>
            </a:r>
            <a:r>
              <a:rPr lang="ru-RU" dirty="0"/>
              <a:t>или новостях о том, что результаты и/или сканы опубликованы.</a:t>
            </a:r>
          </a:p>
          <a:p>
            <a:r>
              <a:rPr lang="ru-RU" dirty="0"/>
              <a:t>Посмотреть результат проверки по </a:t>
            </a:r>
            <a:r>
              <a:rPr lang="ru-RU" dirty="0" smtClean="0"/>
              <a:t>ссылке </a:t>
            </a:r>
            <a:r>
              <a:rPr lang="en-US" dirty="0" smtClean="0">
                <a:hlinkClick r:id="rId5"/>
              </a:rPr>
              <a:t>https://reg.olimpiada.ru/login/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Приглашения с кодами подтверждения выдаются через образовательные организации, в которых обучаются участники. Если школьник не получил код подтверждения или утратил его, он может обратиться в свою школу, администрациям школ доступны приглашения с кодами подтверждения всех участников, которые у них обучаются. </a:t>
            </a:r>
          </a:p>
          <a:p>
            <a:r>
              <a:rPr lang="ru-RU" dirty="0" smtClean="0"/>
              <a:t>Обращаем </a:t>
            </a:r>
            <a:r>
              <a:rPr lang="ru-RU" dirty="0"/>
              <a:t>внимание участников, что код подтверждения каждый год разный.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51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267" y="220133"/>
            <a:ext cx="8534400" cy="1229976"/>
          </a:xfrm>
        </p:spPr>
        <p:txBody>
          <a:bodyPr/>
          <a:lstStyle/>
          <a:p>
            <a:r>
              <a:rPr lang="ru-RU" dirty="0" smtClean="0"/>
              <a:t>Региональный этап ВСОШ 2022</a:t>
            </a:r>
            <a:br>
              <a:rPr lang="ru-RU" dirty="0" smtClean="0"/>
            </a:br>
            <a:r>
              <a:rPr lang="ru-RU" dirty="0" smtClean="0"/>
              <a:t>               расписание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77913"/>
              </p:ext>
            </p:extLst>
          </p:nvPr>
        </p:nvGraphicFramePr>
        <p:xfrm>
          <a:off x="157018" y="1330038"/>
          <a:ext cx="1175789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8449">
                  <a:extLst>
                    <a:ext uri="{9D8B030D-6E8A-4147-A177-3AD203B41FA5}">
                      <a16:colId xmlns:a16="http://schemas.microsoft.com/office/drawing/2014/main" val="1198128389"/>
                    </a:ext>
                  </a:extLst>
                </a:gridCol>
                <a:gridCol w="6179441">
                  <a:extLst>
                    <a:ext uri="{9D8B030D-6E8A-4147-A177-3AD203B41FA5}">
                      <a16:colId xmlns:a16="http://schemas.microsoft.com/office/drawing/2014/main" val="2446017004"/>
                    </a:ext>
                  </a:extLst>
                </a:gridCol>
              </a:tblGrid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Организационная информация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447185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Французский язык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11,12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891615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13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84738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14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955190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15, 17 января</a:t>
                      </a:r>
                    </a:p>
                    <a:p>
                      <a:r>
                        <a:rPr lang="ru-RU" dirty="0" smtClean="0"/>
                        <a:t>(регистрация – до 11.01, тренировочные туры – 8-12.01)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63687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18,19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16181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20, 21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064002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22,24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33566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25,27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532822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Астрономия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26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43912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28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73940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(МХК)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29 января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33935"/>
                  </a:ext>
                </a:extLst>
              </a:tr>
              <a:tr h="36053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31 января, 1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4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6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72691"/>
              </p:ext>
            </p:extLst>
          </p:nvPr>
        </p:nvGraphicFramePr>
        <p:xfrm>
          <a:off x="387927" y="203395"/>
          <a:ext cx="11610109" cy="6449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6269">
                  <a:extLst>
                    <a:ext uri="{9D8B030D-6E8A-4147-A177-3AD203B41FA5}">
                      <a16:colId xmlns:a16="http://schemas.microsoft.com/office/drawing/2014/main" val="1895995801"/>
                    </a:ext>
                  </a:extLst>
                </a:gridCol>
                <a:gridCol w="5523840">
                  <a:extLst>
                    <a:ext uri="{9D8B030D-6E8A-4147-A177-3AD203B41FA5}">
                      <a16:colId xmlns:a16="http://schemas.microsoft.com/office/drawing/2014/main" val="2970116434"/>
                    </a:ext>
                  </a:extLst>
                </a:gridCol>
              </a:tblGrid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Организационная информация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01693"/>
                  </a:ext>
                </a:extLst>
              </a:tr>
              <a:tr h="67885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2,3</a:t>
                      </a:r>
                      <a:r>
                        <a:rPr lang="ru-RU" baseline="0" dirty="0" smtClean="0"/>
                        <a:t> февраля (прием проектов до 21.00 17.01)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612298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4,5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66483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7,8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278325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681236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11,12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586162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14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96028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15,16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722851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17,18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561054"/>
                  </a:ext>
                </a:extLst>
              </a:tr>
              <a:tr h="571096"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Немецкий язык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19,21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924370"/>
                  </a:ext>
                </a:extLst>
              </a:tr>
              <a:tr h="631043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Испанский язык,</a:t>
                      </a:r>
                      <a:r>
                        <a:rPr lang="ru-RU" baseline="0" dirty="0" smtClean="0"/>
                        <a:t> итальянский язык, китайский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24,25 февраля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87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05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849" y="1415473"/>
            <a:ext cx="10058400" cy="2743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странице </a:t>
            </a:r>
            <a:r>
              <a:rPr lang="en-US" sz="2800" dirty="0" smtClean="0">
                <a:hlinkClick r:id="rId2"/>
              </a:rPr>
              <a:t>https://vos.olimpiada.ru/2022/region/places</a:t>
            </a:r>
            <a:r>
              <a:rPr lang="ru-RU" sz="2800" dirty="0" smtClean="0"/>
              <a:t>  за 2-3 дня до тура </a:t>
            </a:r>
            <a:r>
              <a:rPr lang="ru-RU" sz="2800" dirty="0"/>
              <a:t>можно узнать в какой точке проведения вы участвуете в региональном этапе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Ознакомиться с Требованиями </a:t>
            </a:r>
            <a:r>
              <a:rPr lang="ru-RU" sz="2800" dirty="0"/>
              <a:t>к проведению регионального этапа всероссийской олимпиады школьников в Москве в 2021/22 учебном </a:t>
            </a:r>
            <a:r>
              <a:rPr lang="ru-RU" sz="2800" dirty="0" smtClean="0"/>
              <a:t>году можно на странице </a:t>
            </a:r>
            <a:r>
              <a:rPr lang="en-US" sz="2800" dirty="0" smtClean="0">
                <a:hlinkClick r:id="rId3"/>
              </a:rPr>
              <a:t>https://vos.olimpiada.ru/2022/region/procedure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446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050" y="842817"/>
            <a:ext cx="10058400" cy="5068455"/>
          </a:xfrm>
        </p:spPr>
        <p:txBody>
          <a:bodyPr>
            <a:normAutofit/>
          </a:bodyPr>
          <a:lstStyle/>
          <a:p>
            <a:r>
              <a:rPr lang="ru-RU" dirty="0"/>
              <a:t>Для подготовки участников к региональному этапу всероссийской олимпиады в Москве в 2021/22 учебном году публикуются дополнительные материалы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https://vos.olimpiada.ru/2022/region/training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1144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</TotalTime>
  <Words>423</Words>
  <Application>Microsoft Office PowerPoint</Application>
  <PresentationFormat>Широкоэкранный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Всероссийская олимпиада школьников</vt:lpstr>
      <vt:lpstr>Презентация PowerPoint</vt:lpstr>
      <vt:lpstr>Региональный этап ВСОШ 2022                расписание</vt:lpstr>
      <vt:lpstr>Презентация PowerPoint</vt:lpstr>
      <vt:lpstr>На странице https://vos.olimpiada.ru/2022/region/places  за 2-3 дня до тура можно узнать в какой точке проведения вы участвуете в региональном этапе.  Ознакомиться с Требованиями к проведению регионального этапа всероссийской олимпиады школьников в Москве в 2021/22 учебном году можно на странице https://vos.olimpiada.ru/2022/region/procedure </vt:lpstr>
      <vt:lpstr>Для подготовки участников к региональному этапу всероссийской олимпиады в Москве в 2021/22 учебном году публикуются дополнительные материалы: https://vos.olimpiada.ru/2022/region/training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</dc:title>
  <dc:creator>Xiaomi</dc:creator>
  <cp:lastModifiedBy>Xiaomi</cp:lastModifiedBy>
  <cp:revision>15</cp:revision>
  <dcterms:created xsi:type="dcterms:W3CDTF">2022-01-19T13:42:07Z</dcterms:created>
  <dcterms:modified xsi:type="dcterms:W3CDTF">2022-01-19T16:57:49Z</dcterms:modified>
</cp:coreProperties>
</file>