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65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05A7C-8B1E-45D5-B380-CB55F9198B60}" type="datetimeFigureOut">
              <a:rPr lang="ru-RU" smtClean="0"/>
              <a:t>19.01.2022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1EDB4-473F-41D4-B5A6-0E327A20EB8F}" type="slidenum">
              <a:rPr lang="ru-RU" smtClean="0"/>
              <a:t>‹#›</a:t>
            </a:fld>
            <a:endParaRPr lang="ru-RU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020055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05A7C-8B1E-45D5-B380-CB55F9198B60}" type="datetimeFigureOut">
              <a:rPr lang="ru-RU" smtClean="0"/>
              <a:t>19.01.2022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1EDB4-473F-41D4-B5A6-0E327A20EB8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18713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05A7C-8B1E-45D5-B380-CB55F9198B60}" type="datetimeFigureOut">
              <a:rPr lang="ru-RU" smtClean="0"/>
              <a:t>19.01.2022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1EDB4-473F-41D4-B5A6-0E327A20EB8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00962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05A7C-8B1E-45D5-B380-CB55F9198B60}" type="datetimeFigureOut">
              <a:rPr lang="ru-RU" smtClean="0"/>
              <a:t>19.01.2022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1EDB4-473F-41D4-B5A6-0E327A20EB8F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698431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05A7C-8B1E-45D5-B380-CB55F9198B60}" type="datetimeFigureOut">
              <a:rPr lang="ru-RU" smtClean="0"/>
              <a:t>19.01.2022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1EDB4-473F-41D4-B5A6-0E327A20EB8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76891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05A7C-8B1E-45D5-B380-CB55F9198B60}" type="datetimeFigureOut">
              <a:rPr lang="ru-RU" smtClean="0"/>
              <a:t>19.01.2022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1EDB4-473F-41D4-B5A6-0E327A20EB8F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9464643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05A7C-8B1E-45D5-B380-CB55F9198B60}" type="datetimeFigureOut">
              <a:rPr lang="ru-RU" smtClean="0"/>
              <a:t>19.01.2022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1EDB4-473F-41D4-B5A6-0E327A20EB8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332476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05A7C-8B1E-45D5-B380-CB55F9198B60}" type="datetimeFigureOut">
              <a:rPr lang="ru-RU" smtClean="0"/>
              <a:t>19.01.2022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1EDB4-473F-41D4-B5A6-0E327A20EB8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461735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05A7C-8B1E-45D5-B380-CB55F9198B60}" type="datetimeFigureOut">
              <a:rPr lang="ru-RU" smtClean="0"/>
              <a:t>19.01.2022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1EDB4-473F-41D4-B5A6-0E327A20EB8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38891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05A7C-8B1E-45D5-B380-CB55F9198B60}" type="datetimeFigureOut">
              <a:rPr lang="ru-RU" smtClean="0"/>
              <a:t>19.01.2022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1EDB4-473F-41D4-B5A6-0E327A20EB8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608242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05A7C-8B1E-45D5-B380-CB55F9198B60}" type="datetimeFigureOut">
              <a:rPr lang="ru-RU" smtClean="0"/>
              <a:t>19.01.2022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1EDB4-473F-41D4-B5A6-0E327A20EB8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44073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05A7C-8B1E-45D5-B380-CB55F9198B60}" type="datetimeFigureOut">
              <a:rPr lang="ru-RU" smtClean="0"/>
              <a:t>19.01.2022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1EDB4-473F-41D4-B5A6-0E327A20EB8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5123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05A7C-8B1E-45D5-B380-CB55F9198B60}" type="datetimeFigureOut">
              <a:rPr lang="ru-RU" smtClean="0"/>
              <a:t>19.01.2022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1EDB4-473F-41D4-B5A6-0E327A20EB8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796611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05A7C-8B1E-45D5-B380-CB55F9198B60}" type="datetimeFigureOut">
              <a:rPr lang="ru-RU" smtClean="0"/>
              <a:t>19.01.2022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1EDB4-473F-41D4-B5A6-0E327A20EB8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679754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05A7C-8B1E-45D5-B380-CB55F9198B60}" type="datetimeFigureOut">
              <a:rPr lang="ru-RU" smtClean="0"/>
              <a:t>19.01.2022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1EDB4-473F-41D4-B5A6-0E327A20EB8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9775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05A7C-8B1E-45D5-B380-CB55F9198B60}" type="datetimeFigureOut">
              <a:rPr lang="ru-RU" smtClean="0"/>
              <a:t>19.01.2022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1EDB4-473F-41D4-B5A6-0E327A20EB8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19183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05A7C-8B1E-45D5-B380-CB55F9198B60}" type="datetimeFigureOut">
              <a:rPr lang="ru-RU" smtClean="0"/>
              <a:t>19.01.2022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1EDB4-473F-41D4-B5A6-0E327A20EB8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70485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F6C05A7C-8B1E-45D5-B380-CB55F9198B60}" type="datetimeFigureOut">
              <a:rPr lang="ru-RU" smtClean="0"/>
              <a:t>19.01.2022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A221EDB4-473F-41D4-B5A6-0E327A20EB8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886806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vos.olimpiada.ru/main/table/current/#table" TargetMode="External"/><Relationship Id="rId2" Type="http://schemas.openxmlformats.org/officeDocument/2006/relationships/hyperlink" Target="https://vos.olimpiada.ru/news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s://reg.olimpiada.ru/login/" TargetMode="External"/><Relationship Id="rId4" Type="http://schemas.openxmlformats.org/officeDocument/2006/relationships/hyperlink" Target="https://vos.olimpiada.ru/2022/region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vos.olimpiada.ru/2022/region/procedure" TargetMode="External"/><Relationship Id="rId2" Type="http://schemas.openxmlformats.org/officeDocument/2006/relationships/hyperlink" Target="https://vos.olimpiada.ru/2022/region/places" TargetMode="External"/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vos.olimpiada.ru/2022/region/training" TargetMode="External"/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Всероссийская олимпиада школьников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4211" y="3740727"/>
            <a:ext cx="9143279" cy="2050473"/>
          </a:xfrm>
        </p:spPr>
        <p:txBody>
          <a:bodyPr>
            <a:normAutofit fontScale="92500"/>
          </a:bodyPr>
          <a:lstStyle/>
          <a:p>
            <a:r>
              <a:rPr lang="ru-RU" sz="7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Региональный этап 2022</a:t>
            </a:r>
            <a:endParaRPr lang="ru-RU" sz="7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83121" y="3422515"/>
            <a:ext cx="25758" cy="129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04638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40145" y="226528"/>
            <a:ext cx="11785600" cy="73866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/>
              <a:t>Как посмотреть сканы работы и свой результат на региональном </a:t>
            </a:r>
            <a:r>
              <a:rPr lang="ru-RU" sz="2400" b="1" dirty="0" smtClean="0"/>
              <a:t>этапе</a:t>
            </a:r>
            <a:endParaRPr lang="ru-RU" sz="2400" b="1" dirty="0"/>
          </a:p>
          <a:p>
            <a:endParaRPr lang="ru-RU" dirty="0"/>
          </a:p>
          <a:p>
            <a:r>
              <a:rPr lang="ru-RU" dirty="0"/>
              <a:t>Информация о сроках проверки работ, публикации результатов, показе работ и апелляции по каждому предмету публикуется в </a:t>
            </a:r>
            <a:r>
              <a:rPr lang="ru-RU" dirty="0" smtClean="0"/>
              <a:t>новостях </a:t>
            </a:r>
            <a:r>
              <a:rPr lang="en-US" dirty="0" smtClean="0">
                <a:hlinkClick r:id="rId2"/>
              </a:rPr>
              <a:t>https://vos.olimpiada.ru/news</a:t>
            </a:r>
            <a:r>
              <a:rPr lang="ru-RU" dirty="0" smtClean="0"/>
              <a:t>. </a:t>
            </a:r>
            <a:r>
              <a:rPr lang="ru-RU" dirty="0"/>
              <a:t>Срок завершения проверки работ участников и публикации предварительных результатов также размещается на странице не позднее следующего рабочего дня после проведения туров олимпиады по предмету.</a:t>
            </a:r>
          </a:p>
          <a:p>
            <a:endParaRPr lang="ru-RU" dirty="0"/>
          </a:p>
          <a:p>
            <a:r>
              <a:rPr lang="ru-RU" dirty="0"/>
              <a:t>Для просмотра своих результатов необходимо выполнить следующие действия:</a:t>
            </a:r>
          </a:p>
          <a:p>
            <a:endParaRPr lang="ru-RU" dirty="0"/>
          </a:p>
          <a:p>
            <a:r>
              <a:rPr lang="ru-RU" dirty="0"/>
              <a:t>Получить в школе приглашение с кодом подтверждения. </a:t>
            </a:r>
          </a:p>
          <a:p>
            <a:r>
              <a:rPr lang="ru-RU" dirty="0"/>
              <a:t>Зарегистрироваться на </a:t>
            </a:r>
            <a:r>
              <a:rPr lang="ru-RU" dirty="0" smtClean="0"/>
              <a:t>сайте. Если у </a:t>
            </a:r>
            <a:r>
              <a:rPr lang="ru-RU" dirty="0"/>
              <a:t>вас есть логин в этой системе, то этот пункт можно пропустить.</a:t>
            </a:r>
          </a:p>
          <a:p>
            <a:r>
              <a:rPr lang="ru-RU" dirty="0"/>
              <a:t>Активировать код подтверждения из приглашения по ссылке.</a:t>
            </a:r>
          </a:p>
          <a:p>
            <a:r>
              <a:rPr lang="ru-RU" dirty="0"/>
              <a:t>Ссылка для участников олимпиад Максвелла и Эйлера такая же.</a:t>
            </a:r>
          </a:p>
          <a:p>
            <a:r>
              <a:rPr lang="ru-RU" dirty="0"/>
              <a:t>Дождаться объявления в текущем </a:t>
            </a:r>
            <a:r>
              <a:rPr lang="ru-RU" dirty="0" smtClean="0"/>
              <a:t>состоянии </a:t>
            </a:r>
            <a:r>
              <a:rPr lang="en-US" dirty="0" smtClean="0">
                <a:hlinkClick r:id="rId3"/>
              </a:rPr>
              <a:t>https://vos.olimpiada.ru/main/table/current/#table</a:t>
            </a:r>
            <a:r>
              <a:rPr lang="ru-RU" dirty="0" smtClean="0"/>
              <a:t>,  </a:t>
            </a:r>
            <a:r>
              <a:rPr lang="ru-RU" dirty="0"/>
              <a:t>на специальной </a:t>
            </a:r>
            <a:r>
              <a:rPr lang="ru-RU" dirty="0" smtClean="0"/>
              <a:t>странице </a:t>
            </a:r>
            <a:r>
              <a:rPr lang="en-US" dirty="0" smtClean="0">
                <a:hlinkClick r:id="rId4"/>
              </a:rPr>
              <a:t>https://vos.olimpiada.ru/2022/region</a:t>
            </a:r>
            <a:r>
              <a:rPr lang="ru-RU" dirty="0" smtClean="0"/>
              <a:t> </a:t>
            </a:r>
            <a:r>
              <a:rPr lang="ru-RU" dirty="0"/>
              <a:t>или новостях о том, что результаты и/или сканы опубликованы.</a:t>
            </a:r>
          </a:p>
          <a:p>
            <a:r>
              <a:rPr lang="ru-RU" dirty="0"/>
              <a:t>Посмотреть результат проверки по </a:t>
            </a:r>
            <a:r>
              <a:rPr lang="ru-RU" dirty="0" smtClean="0"/>
              <a:t>ссылке </a:t>
            </a:r>
            <a:r>
              <a:rPr lang="en-US" dirty="0" smtClean="0">
                <a:hlinkClick r:id="rId5"/>
              </a:rPr>
              <a:t>https://reg.olimpiada.ru/login/</a:t>
            </a:r>
            <a:r>
              <a:rPr lang="ru-RU" dirty="0" smtClean="0"/>
              <a:t>.</a:t>
            </a:r>
            <a:endParaRPr lang="ru-RU" dirty="0"/>
          </a:p>
          <a:p>
            <a:r>
              <a:rPr lang="ru-RU" dirty="0"/>
              <a:t>Приглашения с кодами подтверждения выдаются через образовательные организации, в которых обучаются участники. Если школьник не получил код подтверждения или утратил его, он может обратиться в свою школу, администрациям школ доступны приглашения с кодами подтверждения всех участников, которые у них обучаются. </a:t>
            </a:r>
          </a:p>
          <a:p>
            <a:r>
              <a:rPr lang="ru-RU" dirty="0" smtClean="0"/>
              <a:t>Обращаем </a:t>
            </a:r>
            <a:r>
              <a:rPr lang="ru-RU" dirty="0"/>
              <a:t>внимание участников, что код подтверждения каждый год разный.</a:t>
            </a: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635187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71267" y="220133"/>
            <a:ext cx="8534400" cy="1229976"/>
          </a:xfrm>
        </p:spPr>
        <p:txBody>
          <a:bodyPr/>
          <a:lstStyle/>
          <a:p>
            <a:r>
              <a:rPr lang="ru-RU" dirty="0" smtClean="0"/>
              <a:t>Региональный этап ВСОШ 2022</a:t>
            </a:r>
            <a:br>
              <a:rPr lang="ru-RU" dirty="0" smtClean="0"/>
            </a:br>
            <a:r>
              <a:rPr lang="ru-RU" dirty="0" smtClean="0"/>
              <a:t>               расписание</a:t>
            </a:r>
            <a:endParaRPr lang="ru-RU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5477913"/>
              </p:ext>
            </p:extLst>
          </p:nvPr>
        </p:nvGraphicFramePr>
        <p:xfrm>
          <a:off x="157018" y="1330038"/>
          <a:ext cx="11757890" cy="5303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78449">
                  <a:extLst>
                    <a:ext uri="{9D8B030D-6E8A-4147-A177-3AD203B41FA5}">
                      <a16:colId xmlns:a16="http://schemas.microsoft.com/office/drawing/2014/main" val="1198128389"/>
                    </a:ext>
                  </a:extLst>
                </a:gridCol>
                <a:gridCol w="6179441">
                  <a:extLst>
                    <a:ext uri="{9D8B030D-6E8A-4147-A177-3AD203B41FA5}">
                      <a16:colId xmlns:a16="http://schemas.microsoft.com/office/drawing/2014/main" val="2446017004"/>
                    </a:ext>
                  </a:extLst>
                </a:gridCol>
              </a:tblGrid>
              <a:tr h="360539">
                <a:tc>
                  <a:txBody>
                    <a:bodyPr/>
                    <a:lstStyle/>
                    <a:p>
                      <a:r>
                        <a:rPr lang="ru-RU" dirty="0" smtClean="0"/>
                        <a:t>                  Предмет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Организационная информация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36447185"/>
                  </a:ext>
                </a:extLst>
              </a:tr>
              <a:tr h="360539"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Французский язык </a:t>
                      </a:r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11,12 января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86891615"/>
                  </a:ext>
                </a:extLst>
              </a:tr>
              <a:tr h="360539">
                <a:tc>
                  <a:txBody>
                    <a:bodyPr/>
                    <a:lstStyle/>
                    <a:p>
                      <a:r>
                        <a:rPr lang="ru-RU" dirty="0" smtClean="0"/>
                        <a:t>Литература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 13 января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7384738"/>
                  </a:ext>
                </a:extLst>
              </a:tr>
              <a:tr h="360539">
                <a:tc>
                  <a:txBody>
                    <a:bodyPr/>
                    <a:lstStyle/>
                    <a:p>
                      <a:r>
                        <a:rPr lang="ru-RU" dirty="0" smtClean="0"/>
                        <a:t>Русский язык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 14 января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77955190"/>
                  </a:ext>
                </a:extLst>
              </a:tr>
              <a:tr h="360539">
                <a:tc>
                  <a:txBody>
                    <a:bodyPr/>
                    <a:lstStyle/>
                    <a:p>
                      <a:r>
                        <a:rPr lang="ru-RU" dirty="0" smtClean="0"/>
                        <a:t>Информатика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 15, 17 января</a:t>
                      </a:r>
                    </a:p>
                    <a:p>
                      <a:r>
                        <a:rPr lang="ru-RU" dirty="0" smtClean="0"/>
                        <a:t>(регистрация – до 11.01, тренировочные туры – 8-12.01)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0163687"/>
                  </a:ext>
                </a:extLst>
              </a:tr>
              <a:tr h="360539">
                <a:tc>
                  <a:txBody>
                    <a:bodyPr/>
                    <a:lstStyle/>
                    <a:p>
                      <a:r>
                        <a:rPr lang="ru-RU" dirty="0" smtClean="0"/>
                        <a:t>Химия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 18,19 января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1416181"/>
                  </a:ext>
                </a:extLst>
              </a:tr>
              <a:tr h="360539">
                <a:tc>
                  <a:txBody>
                    <a:bodyPr/>
                    <a:lstStyle/>
                    <a:p>
                      <a:r>
                        <a:rPr lang="ru-RU" dirty="0" smtClean="0"/>
                        <a:t>ОБЖ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 20, 21 января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37064002"/>
                  </a:ext>
                </a:extLst>
              </a:tr>
              <a:tr h="360539">
                <a:tc>
                  <a:txBody>
                    <a:bodyPr/>
                    <a:lstStyle/>
                    <a:p>
                      <a:r>
                        <a:rPr lang="ru-RU" dirty="0" smtClean="0"/>
                        <a:t>Физика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 22,24 января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21233566"/>
                  </a:ext>
                </a:extLst>
              </a:tr>
              <a:tr h="360539">
                <a:tc>
                  <a:txBody>
                    <a:bodyPr/>
                    <a:lstStyle/>
                    <a:p>
                      <a:r>
                        <a:rPr lang="ru-RU" dirty="0" smtClean="0"/>
                        <a:t>Биология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 25,27 января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98532822"/>
                  </a:ext>
                </a:extLst>
              </a:tr>
              <a:tr h="360539">
                <a:tc>
                  <a:txBody>
                    <a:bodyPr/>
                    <a:lstStyle/>
                    <a:p>
                      <a:r>
                        <a:rPr lang="ru-RU" dirty="0" smtClean="0"/>
                        <a:t>Астрономия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 26 января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04743912"/>
                  </a:ext>
                </a:extLst>
              </a:tr>
              <a:tr h="360539">
                <a:tc>
                  <a:txBody>
                    <a:bodyPr/>
                    <a:lstStyle/>
                    <a:p>
                      <a:r>
                        <a:rPr lang="ru-RU" dirty="0" smtClean="0"/>
                        <a:t>Экономика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 28 января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20773940"/>
                  </a:ext>
                </a:extLst>
              </a:tr>
              <a:tr h="360539">
                <a:tc>
                  <a:txBody>
                    <a:bodyPr/>
                    <a:lstStyle/>
                    <a:p>
                      <a:r>
                        <a:rPr lang="ru-RU" dirty="0" smtClean="0"/>
                        <a:t>Искусство (МХК)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 29 января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32633935"/>
                  </a:ext>
                </a:extLst>
              </a:tr>
              <a:tr h="360539">
                <a:tc>
                  <a:txBody>
                    <a:bodyPr/>
                    <a:lstStyle/>
                    <a:p>
                      <a:r>
                        <a:rPr lang="ru-RU" dirty="0" smtClean="0"/>
                        <a:t>Обществознание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 31 января, 1 февраля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0064906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052667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5372691"/>
              </p:ext>
            </p:extLst>
          </p:nvPr>
        </p:nvGraphicFramePr>
        <p:xfrm>
          <a:off x="387927" y="203395"/>
          <a:ext cx="11610109" cy="644975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86269">
                  <a:extLst>
                    <a:ext uri="{9D8B030D-6E8A-4147-A177-3AD203B41FA5}">
                      <a16:colId xmlns:a16="http://schemas.microsoft.com/office/drawing/2014/main" val="1895995801"/>
                    </a:ext>
                  </a:extLst>
                </a:gridCol>
                <a:gridCol w="5523840">
                  <a:extLst>
                    <a:ext uri="{9D8B030D-6E8A-4147-A177-3AD203B41FA5}">
                      <a16:colId xmlns:a16="http://schemas.microsoft.com/office/drawing/2014/main" val="2970116434"/>
                    </a:ext>
                  </a:extLst>
                </a:gridCol>
              </a:tblGrid>
              <a:tr h="571096">
                <a:tc>
                  <a:txBody>
                    <a:bodyPr/>
                    <a:lstStyle/>
                    <a:p>
                      <a:r>
                        <a:rPr lang="ru-RU" dirty="0" smtClean="0"/>
                        <a:t>                   Предмет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 Организационная информация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21901693"/>
                  </a:ext>
                </a:extLst>
              </a:tr>
              <a:tr h="678850">
                <a:tc>
                  <a:txBody>
                    <a:bodyPr/>
                    <a:lstStyle/>
                    <a:p>
                      <a:r>
                        <a:rPr lang="ru-RU" dirty="0" smtClean="0"/>
                        <a:t>Экология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 2,3</a:t>
                      </a:r>
                      <a:r>
                        <a:rPr lang="ru-RU" baseline="0" dirty="0" smtClean="0"/>
                        <a:t> февраля (прием проектов до 21.00 17.01)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64612298"/>
                  </a:ext>
                </a:extLst>
              </a:tr>
              <a:tr h="571096">
                <a:tc>
                  <a:txBody>
                    <a:bodyPr/>
                    <a:lstStyle/>
                    <a:p>
                      <a:r>
                        <a:rPr lang="ru-RU" dirty="0" smtClean="0"/>
                        <a:t>Математика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 4,5 февраля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7566483"/>
                  </a:ext>
                </a:extLst>
              </a:tr>
              <a:tr h="571096">
                <a:tc>
                  <a:txBody>
                    <a:bodyPr/>
                    <a:lstStyle/>
                    <a:p>
                      <a:r>
                        <a:rPr lang="ru-RU" dirty="0" smtClean="0"/>
                        <a:t>История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 7,8 февраля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1278325"/>
                  </a:ext>
                </a:extLst>
              </a:tr>
              <a:tr h="571096">
                <a:tc>
                  <a:txBody>
                    <a:bodyPr/>
                    <a:lstStyle/>
                    <a:p>
                      <a:r>
                        <a:rPr lang="ru-RU" dirty="0" smtClean="0"/>
                        <a:t>География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 10 февраля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0681236"/>
                  </a:ext>
                </a:extLst>
              </a:tr>
              <a:tr h="571096">
                <a:tc>
                  <a:txBody>
                    <a:bodyPr/>
                    <a:lstStyle/>
                    <a:p>
                      <a:r>
                        <a:rPr lang="ru-RU" dirty="0" smtClean="0"/>
                        <a:t>Физическая культура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 11,12 февраля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2586162"/>
                  </a:ext>
                </a:extLst>
              </a:tr>
              <a:tr h="571096">
                <a:tc>
                  <a:txBody>
                    <a:bodyPr/>
                    <a:lstStyle/>
                    <a:p>
                      <a:r>
                        <a:rPr lang="ru-RU" dirty="0" smtClean="0"/>
                        <a:t>Право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 14 февраля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80596028"/>
                  </a:ext>
                </a:extLst>
              </a:tr>
              <a:tr h="571096">
                <a:tc>
                  <a:txBody>
                    <a:bodyPr/>
                    <a:lstStyle/>
                    <a:p>
                      <a:r>
                        <a:rPr lang="ru-RU" dirty="0" smtClean="0"/>
                        <a:t>Английский язык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 15,16 февраля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44722851"/>
                  </a:ext>
                </a:extLst>
              </a:tr>
              <a:tr h="571096">
                <a:tc>
                  <a:txBody>
                    <a:bodyPr/>
                    <a:lstStyle/>
                    <a:p>
                      <a:r>
                        <a:rPr lang="ru-RU" dirty="0" smtClean="0"/>
                        <a:t>Технология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 17,18 февраля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18561054"/>
                  </a:ext>
                </a:extLst>
              </a:tr>
              <a:tr h="571096">
                <a:tc>
                  <a:txBody>
                    <a:bodyPr/>
                    <a:lstStyle/>
                    <a:p>
                      <a:r>
                        <a:rPr lang="ru-RU" dirty="0" smtClean="0"/>
                        <a:t>Немецкий язык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 19,21 февраля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5924370"/>
                  </a:ext>
                </a:extLst>
              </a:tr>
              <a:tr h="631043">
                <a:tc>
                  <a:txBody>
                    <a:bodyPr/>
                    <a:lstStyle/>
                    <a:p>
                      <a:r>
                        <a:rPr lang="ru-RU" dirty="0" smtClean="0"/>
                        <a:t>Испанский язык,</a:t>
                      </a:r>
                      <a:r>
                        <a:rPr lang="ru-RU" baseline="0" dirty="0" smtClean="0"/>
                        <a:t> итальянский язык, китайский язык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 24,25 февраля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9873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670586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9849" y="1415473"/>
            <a:ext cx="10058400" cy="2743200"/>
          </a:xfrm>
        </p:spPr>
        <p:txBody>
          <a:bodyPr>
            <a:noAutofit/>
          </a:bodyPr>
          <a:lstStyle/>
          <a:p>
            <a:r>
              <a:rPr lang="ru-RU" sz="2800" dirty="0" smtClean="0"/>
              <a:t>На странице </a:t>
            </a:r>
            <a:r>
              <a:rPr lang="en-US" sz="2800" dirty="0" smtClean="0">
                <a:hlinkClick r:id="rId2"/>
              </a:rPr>
              <a:t>https://vos.olimpiada.ru/2022/region/places</a:t>
            </a:r>
            <a:r>
              <a:rPr lang="ru-RU" sz="2800" dirty="0" smtClean="0"/>
              <a:t>  за 2-3 дня до тура </a:t>
            </a:r>
            <a:r>
              <a:rPr lang="ru-RU" sz="2800" dirty="0"/>
              <a:t>можно узнать в какой точке проведения вы участвуете в региональном этапе</a:t>
            </a:r>
            <a:r>
              <a:rPr lang="ru-RU" sz="2800" dirty="0"/>
              <a:t>.</a:t>
            </a:r>
            <a:br>
              <a:rPr lang="ru-RU" sz="2800" dirty="0"/>
            </a:b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>Ознакомиться с Требованиями </a:t>
            </a:r>
            <a:r>
              <a:rPr lang="ru-RU" sz="2800" dirty="0"/>
              <a:t>к проведению регионального этапа всероссийской олимпиады школьников в Москве в 2021/22 учебном </a:t>
            </a:r>
            <a:r>
              <a:rPr lang="ru-RU" sz="2800" dirty="0" smtClean="0"/>
              <a:t>году можно на странице </a:t>
            </a:r>
            <a:r>
              <a:rPr lang="en-US" sz="2800" dirty="0" smtClean="0">
                <a:hlinkClick r:id="rId3"/>
              </a:rPr>
              <a:t>https://vos.olimpiada.ru/2022/region/procedure</a:t>
            </a:r>
            <a:r>
              <a:rPr lang="ru-RU" sz="2800" dirty="0" smtClean="0"/>
              <a:t> 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5244642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03050" y="842817"/>
            <a:ext cx="10058400" cy="5068455"/>
          </a:xfrm>
        </p:spPr>
        <p:txBody>
          <a:bodyPr>
            <a:normAutofit/>
          </a:bodyPr>
          <a:lstStyle/>
          <a:p>
            <a:r>
              <a:rPr lang="ru-RU" dirty="0"/>
              <a:t>Для подготовки участников к региональному этапу всероссийской олимпиады в Москве в 2021/22 учебном году публикуются дополнительные материалы</a:t>
            </a:r>
            <a:r>
              <a:rPr lang="ru-RU" dirty="0" smtClean="0"/>
              <a:t>: </a:t>
            </a:r>
            <a:r>
              <a:rPr lang="en-US" dirty="0" smtClean="0">
                <a:hlinkClick r:id="rId2"/>
              </a:rPr>
              <a:t>https://vos.olimpiada.ru/2022/region/training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26911444"/>
      </p:ext>
    </p:extLst>
  </p:cSld>
  <p:clrMapOvr>
    <a:masterClrMapping/>
  </p:clrMapOvr>
</p:sld>
</file>

<file path=ppt/theme/theme1.xml><?xml version="1.0" encoding="utf-8"?>
<a:theme xmlns:a="http://schemas.openxmlformats.org/drawingml/2006/main" name="Сектор">
  <a:themeElements>
    <a:clrScheme name="Сектор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Сектор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ектор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134</TotalTime>
  <Words>423</Words>
  <Application>Microsoft Office PowerPoint</Application>
  <PresentationFormat>Широкоэкранный</PresentationFormat>
  <Paragraphs>68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0" baseType="lpstr">
      <vt:lpstr>Century Gothic</vt:lpstr>
      <vt:lpstr>Times New Roman</vt:lpstr>
      <vt:lpstr>Wingdings 3</vt:lpstr>
      <vt:lpstr>Сектор</vt:lpstr>
      <vt:lpstr>Всероссийская олимпиада школьников</vt:lpstr>
      <vt:lpstr>Презентация PowerPoint</vt:lpstr>
      <vt:lpstr>Региональный этап ВСОШ 2022                расписание</vt:lpstr>
      <vt:lpstr>Презентация PowerPoint</vt:lpstr>
      <vt:lpstr>На странице https://vos.olimpiada.ru/2022/region/places  за 2-3 дня до тура можно узнать в какой точке проведения вы участвуете в региональном этапе.  Ознакомиться с Требованиями к проведению регионального этапа всероссийской олимпиады школьников в Москве в 2021/22 учебном году можно на странице https://vos.olimpiada.ru/2022/region/procedure </vt:lpstr>
      <vt:lpstr>Для подготовки участников к региональному этапу всероссийской олимпиады в Москве в 2021/22 учебном году публикуются дополнительные материалы: https://vos.olimpiada.ru/2022/region/training</vt:lpstr>
    </vt:vector>
  </TitlesOfParts>
  <Company>diakov.net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Всероссийская олимпиада школьников</dc:title>
  <dc:creator>Xiaomi</dc:creator>
  <cp:lastModifiedBy>Xiaomi</cp:lastModifiedBy>
  <cp:revision>15</cp:revision>
  <dcterms:created xsi:type="dcterms:W3CDTF">2022-01-19T13:42:07Z</dcterms:created>
  <dcterms:modified xsi:type="dcterms:W3CDTF">2022-01-19T16:57:49Z</dcterms:modified>
</cp:coreProperties>
</file>